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65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57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3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9118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38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221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037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98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58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4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39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1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72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8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68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59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376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4571C-CE4A-47DD-AA87-310EA2D01E83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4C7A4-6E2D-40D9-B0B2-5B8A3FA38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73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FF10-D113-4CEC-E409-343C297D73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sz="8000" dirty="0"/>
              <a:t>Rest </a:t>
            </a:r>
            <a:br>
              <a:rPr lang="en-IN" sz="8000" dirty="0"/>
            </a:br>
            <a:r>
              <a:rPr lang="en-IN" sz="8000" dirty="0"/>
              <a:t>Mongo 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DD890-64C0-2231-7AC4-EDB2B89FD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Sprint-3</a:t>
            </a:r>
          </a:p>
        </p:txBody>
      </p:sp>
    </p:spTree>
    <p:extLst>
      <p:ext uri="{BB962C8B-B14F-4D97-AF65-F5344CB8AC3E}">
        <p14:creationId xmlns:p14="http://schemas.microsoft.com/office/powerpoint/2010/main" val="2266881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7)">
            <a:extLst>
              <a:ext uri="{FF2B5EF4-FFF2-40B4-BE49-F238E27FC236}">
                <a16:creationId xmlns:a16="http://schemas.microsoft.com/office/drawing/2014/main" id="{02384BF0-3006-E78F-F581-4F6C5827B4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8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8)">
            <a:extLst>
              <a:ext uri="{FF2B5EF4-FFF2-40B4-BE49-F238E27FC236}">
                <a16:creationId xmlns:a16="http://schemas.microsoft.com/office/drawing/2014/main" id="{FA3A7DCF-0A54-6156-2790-076C7D3C49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3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9)">
            <a:extLst>
              <a:ext uri="{FF2B5EF4-FFF2-40B4-BE49-F238E27FC236}">
                <a16:creationId xmlns:a16="http://schemas.microsoft.com/office/drawing/2014/main" id="{3AFF5E2F-653C-450C-6D8A-85E7388855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3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0)">
            <a:extLst>
              <a:ext uri="{FF2B5EF4-FFF2-40B4-BE49-F238E27FC236}">
                <a16:creationId xmlns:a16="http://schemas.microsoft.com/office/drawing/2014/main" id="{A68D9241-26B0-3D2A-0CC4-19EEFE3DCD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9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1)">
            <a:extLst>
              <a:ext uri="{FF2B5EF4-FFF2-40B4-BE49-F238E27FC236}">
                <a16:creationId xmlns:a16="http://schemas.microsoft.com/office/drawing/2014/main" id="{C561416D-EB37-45BD-7ABC-6533685525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2)">
            <a:extLst>
              <a:ext uri="{FF2B5EF4-FFF2-40B4-BE49-F238E27FC236}">
                <a16:creationId xmlns:a16="http://schemas.microsoft.com/office/drawing/2014/main" id="{7F0662BA-75AC-FADE-7E97-50C2797374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6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3)">
            <a:extLst>
              <a:ext uri="{FF2B5EF4-FFF2-40B4-BE49-F238E27FC236}">
                <a16:creationId xmlns:a16="http://schemas.microsoft.com/office/drawing/2014/main" id="{B068DA01-B440-F47A-EACB-304FD9603D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6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4)">
            <a:extLst>
              <a:ext uri="{FF2B5EF4-FFF2-40B4-BE49-F238E27FC236}">
                <a16:creationId xmlns:a16="http://schemas.microsoft.com/office/drawing/2014/main" id="{72EAD937-455D-B211-9998-B18B27DA5D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5)">
            <a:extLst>
              <a:ext uri="{FF2B5EF4-FFF2-40B4-BE49-F238E27FC236}">
                <a16:creationId xmlns:a16="http://schemas.microsoft.com/office/drawing/2014/main" id="{6BB6417D-4C1A-F274-0F2B-3250DD1D82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5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6)">
            <a:extLst>
              <a:ext uri="{FF2B5EF4-FFF2-40B4-BE49-F238E27FC236}">
                <a16:creationId xmlns:a16="http://schemas.microsoft.com/office/drawing/2014/main" id="{A79BA64C-3C99-964C-BAF9-20B1CC4463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9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9)">
            <a:extLst>
              <a:ext uri="{FF2B5EF4-FFF2-40B4-BE49-F238E27FC236}">
                <a16:creationId xmlns:a16="http://schemas.microsoft.com/office/drawing/2014/main" id="{27C98B7A-E49C-A764-8CA3-69DF1DEB5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5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7)">
            <a:extLst>
              <a:ext uri="{FF2B5EF4-FFF2-40B4-BE49-F238E27FC236}">
                <a16:creationId xmlns:a16="http://schemas.microsoft.com/office/drawing/2014/main" id="{65A1408E-7272-CA1C-58ED-BBACB7D6F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)">
            <a:extLst>
              <a:ext uri="{FF2B5EF4-FFF2-40B4-BE49-F238E27FC236}">
                <a16:creationId xmlns:a16="http://schemas.microsoft.com/office/drawing/2014/main" id="{7468651E-7B6B-EF96-6F0E-B201035BD5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5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)">
            <a:extLst>
              <a:ext uri="{FF2B5EF4-FFF2-40B4-BE49-F238E27FC236}">
                <a16:creationId xmlns:a16="http://schemas.microsoft.com/office/drawing/2014/main" id="{E4EE6835-A82A-C0CB-627D-0620214A5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3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)">
            <a:extLst>
              <a:ext uri="{FF2B5EF4-FFF2-40B4-BE49-F238E27FC236}">
                <a16:creationId xmlns:a16="http://schemas.microsoft.com/office/drawing/2014/main" id="{00CE0EA1-22E9-B971-AE0D-5DC10D566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20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)">
            <a:extLst>
              <a:ext uri="{FF2B5EF4-FFF2-40B4-BE49-F238E27FC236}">
                <a16:creationId xmlns:a16="http://schemas.microsoft.com/office/drawing/2014/main" id="{D592A5C0-1F24-BB0F-4ACA-475AE44ABE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0)">
            <a:extLst>
              <a:ext uri="{FF2B5EF4-FFF2-40B4-BE49-F238E27FC236}">
                <a16:creationId xmlns:a16="http://schemas.microsoft.com/office/drawing/2014/main" id="{9A2832FA-5C7D-622B-C671-25ECF66F58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1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)">
            <a:extLst>
              <a:ext uri="{FF2B5EF4-FFF2-40B4-BE49-F238E27FC236}">
                <a16:creationId xmlns:a16="http://schemas.microsoft.com/office/drawing/2014/main" id="{E60F1305-5200-72BB-7052-88E44C1050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6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)">
            <a:extLst>
              <a:ext uri="{FF2B5EF4-FFF2-40B4-BE49-F238E27FC236}">
                <a16:creationId xmlns:a16="http://schemas.microsoft.com/office/drawing/2014/main" id="{E1F0CCAE-3CE6-09D6-93F1-51909C256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)">
            <a:extLst>
              <a:ext uri="{FF2B5EF4-FFF2-40B4-BE49-F238E27FC236}">
                <a16:creationId xmlns:a16="http://schemas.microsoft.com/office/drawing/2014/main" id="{42402095-01B6-3D62-A650-2B801B1CA1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1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)">
            <a:extLst>
              <a:ext uri="{FF2B5EF4-FFF2-40B4-BE49-F238E27FC236}">
                <a16:creationId xmlns:a16="http://schemas.microsoft.com/office/drawing/2014/main" id="{D049DD5A-EE52-8CF3-5D7D-0C9275E61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7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5)">
            <a:extLst>
              <a:ext uri="{FF2B5EF4-FFF2-40B4-BE49-F238E27FC236}">
                <a16:creationId xmlns:a16="http://schemas.microsoft.com/office/drawing/2014/main" id="{7D3CFC7F-6600-B087-62B6-272C72C67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3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6)">
            <a:extLst>
              <a:ext uri="{FF2B5EF4-FFF2-40B4-BE49-F238E27FC236}">
                <a16:creationId xmlns:a16="http://schemas.microsoft.com/office/drawing/2014/main" id="{C4ED880C-C940-CB54-0FE4-198325987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90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</TotalTime>
  <Words>5</Words>
  <Application>Microsoft Office PowerPoint</Application>
  <PresentationFormat>Widescreen</PresentationFormat>
  <Paragraphs>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Vapor Trail</vt:lpstr>
      <vt:lpstr>Rest  Mongo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 Mongo Db</dc:title>
  <dc:creator>Vaibhav Chauhan</dc:creator>
  <cp:lastModifiedBy>Vaibhav Chauhan</cp:lastModifiedBy>
  <cp:revision>1</cp:revision>
  <dcterms:created xsi:type="dcterms:W3CDTF">2022-11-23T18:44:36Z</dcterms:created>
  <dcterms:modified xsi:type="dcterms:W3CDTF">2022-11-23T18:46:03Z</dcterms:modified>
</cp:coreProperties>
</file>